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EFA17-D932-443B-99D9-B3F8D7163D5F}" type="datetimeFigureOut">
              <a:rPr lang="en-GB" smtClean="0"/>
              <a:t>27/02/2025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5691D-4436-4426-AE59-1FA817A81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158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EFA17-D932-443B-99D9-B3F8D7163D5F}" type="datetimeFigureOut">
              <a:rPr lang="en-GB" smtClean="0"/>
              <a:t>27/02/2025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5691D-4436-4426-AE59-1FA817A81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732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EFA17-D932-443B-99D9-B3F8D7163D5F}" type="datetimeFigureOut">
              <a:rPr lang="en-GB" smtClean="0"/>
              <a:t>27/02/2025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5691D-4436-4426-AE59-1FA817A81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024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EFA17-D932-443B-99D9-B3F8D7163D5F}" type="datetimeFigureOut">
              <a:rPr lang="en-GB" smtClean="0"/>
              <a:t>27/02/2025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5691D-4436-4426-AE59-1FA817A81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631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EFA17-D932-443B-99D9-B3F8D7163D5F}" type="datetimeFigureOut">
              <a:rPr lang="en-GB" smtClean="0"/>
              <a:t>27/02/2025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5691D-4436-4426-AE59-1FA817A81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098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EFA17-D932-443B-99D9-B3F8D7163D5F}" type="datetimeFigureOut">
              <a:rPr lang="en-GB" smtClean="0"/>
              <a:t>27/02/2025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5691D-4436-4426-AE59-1FA817A81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455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EFA17-D932-443B-99D9-B3F8D7163D5F}" type="datetimeFigureOut">
              <a:rPr lang="en-GB" smtClean="0"/>
              <a:t>27/02/2025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5691D-4436-4426-AE59-1FA817A81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17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EFA17-D932-443B-99D9-B3F8D7163D5F}" type="datetimeFigureOut">
              <a:rPr lang="en-GB" smtClean="0"/>
              <a:t>27/02/2025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5691D-4436-4426-AE59-1FA817A81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803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EFA17-D932-443B-99D9-B3F8D7163D5F}" type="datetimeFigureOut">
              <a:rPr lang="en-GB" smtClean="0"/>
              <a:t>27/02/2025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5691D-4436-4426-AE59-1FA817A81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008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EFA17-D932-443B-99D9-B3F8D7163D5F}" type="datetimeFigureOut">
              <a:rPr lang="en-GB" smtClean="0"/>
              <a:t>27/02/2025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5691D-4436-4426-AE59-1FA817A81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736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EFA17-D932-443B-99D9-B3F8D7163D5F}" type="datetimeFigureOut">
              <a:rPr lang="en-GB" smtClean="0"/>
              <a:t>27/02/2025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5691D-4436-4426-AE59-1FA817A81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773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EFA17-D932-443B-99D9-B3F8D7163D5F}" type="datetimeFigureOut">
              <a:rPr lang="en-GB" smtClean="0"/>
              <a:t>27/02/2025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5691D-4436-4426-AE59-1FA817A81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588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sign with blue text and money&#10;&#10;Description automatically generated">
            <a:extLst>
              <a:ext uri="{FF2B5EF4-FFF2-40B4-BE49-F238E27FC236}">
                <a16:creationId xmlns:a16="http://schemas.microsoft.com/office/drawing/2014/main" id="{1934E39C-4752-8453-B11A-AF2DE9A31F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616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miling at camera&#10;&#10;Description automatically generated with medium confidence">
            <a:extLst>
              <a:ext uri="{FF2B5EF4-FFF2-40B4-BE49-F238E27FC236}">
                <a16:creationId xmlns:a16="http://schemas.microsoft.com/office/drawing/2014/main" id="{C9DE2C11-E3B7-E6EF-E16B-5450A7162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536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person&#10;&#10;Description automatically generated">
            <a:extLst>
              <a:ext uri="{FF2B5EF4-FFF2-40B4-BE49-F238E27FC236}">
                <a16:creationId xmlns:a16="http://schemas.microsoft.com/office/drawing/2014/main" id="{2A02D8D7-A1B7-342E-FA3C-770888CC7A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513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newspaper&#10;&#10;Description automatically generated">
            <a:extLst>
              <a:ext uri="{FF2B5EF4-FFF2-40B4-BE49-F238E27FC236}">
                <a16:creationId xmlns:a16="http://schemas.microsoft.com/office/drawing/2014/main" id="{FB1DB902-1B29-9A41-F1A2-9EE4DBF00A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741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loan&#10;&#10;Description automatically generated">
            <a:extLst>
              <a:ext uri="{FF2B5EF4-FFF2-40B4-BE49-F238E27FC236}">
                <a16:creationId xmlns:a16="http://schemas.microsoft.com/office/drawing/2014/main" id="{474E0544-1C86-2AB8-AA30-7EE475F445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581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aper&#10;&#10;Description automatically generated">
            <a:extLst>
              <a:ext uri="{FF2B5EF4-FFF2-40B4-BE49-F238E27FC236}">
                <a16:creationId xmlns:a16="http://schemas.microsoft.com/office/drawing/2014/main" id="{D63EF623-F5A3-9DD7-6128-360979B8B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733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child's application&#10;&#10;Description automatically generated">
            <a:extLst>
              <a:ext uri="{FF2B5EF4-FFF2-40B4-BE49-F238E27FC236}">
                <a16:creationId xmlns:a16="http://schemas.microsoft.com/office/drawing/2014/main" id="{90050E24-93E6-C4F0-0698-AC30AA6C1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20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application&#10;&#10;Description automatically generated">
            <a:extLst>
              <a:ext uri="{FF2B5EF4-FFF2-40B4-BE49-F238E27FC236}">
                <a16:creationId xmlns:a16="http://schemas.microsoft.com/office/drawing/2014/main" id="{5D26EAAE-862A-71C9-E603-204092ED3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921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document&#10;&#10;Description automatically generated">
            <a:extLst>
              <a:ext uri="{FF2B5EF4-FFF2-40B4-BE49-F238E27FC236}">
                <a16:creationId xmlns:a16="http://schemas.microsoft.com/office/drawing/2014/main" id="{F910BE42-1A30-CBA2-0FE7-D1A2ED1A4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879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white card&#10;&#10;Description automatically generated">
            <a:extLst>
              <a:ext uri="{FF2B5EF4-FFF2-40B4-BE49-F238E27FC236}">
                <a16:creationId xmlns:a16="http://schemas.microsoft.com/office/drawing/2014/main" id="{E372B890-B0A2-ECB6-9341-86C8496601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631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table with numbers and symbols&#10;&#10;Description automatically generated with medium confidence">
            <a:extLst>
              <a:ext uri="{FF2B5EF4-FFF2-40B4-BE49-F238E27FC236}">
                <a16:creationId xmlns:a16="http://schemas.microsoft.com/office/drawing/2014/main" id="{C369EA5E-375C-26EC-73D9-C502C18C5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995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message&#10;&#10;Description automatically generated">
            <a:extLst>
              <a:ext uri="{FF2B5EF4-FFF2-40B4-BE49-F238E27FC236}">
                <a16:creationId xmlns:a16="http://schemas.microsoft.com/office/drawing/2014/main" id="{071BA8DA-672B-817E-10D8-B9BBE9628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788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web page&#10;&#10;Description automatically generated">
            <a:extLst>
              <a:ext uri="{FF2B5EF4-FFF2-40B4-BE49-F238E27FC236}">
                <a16:creationId xmlns:a16="http://schemas.microsoft.com/office/drawing/2014/main" id="{4A8BCF2E-6ACA-5B0C-8902-1302048433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783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document&#10;&#10;Description automatically generated">
            <a:extLst>
              <a:ext uri="{FF2B5EF4-FFF2-40B4-BE49-F238E27FC236}">
                <a16:creationId xmlns:a16="http://schemas.microsoft.com/office/drawing/2014/main" id="{94DE86D5-E397-E87C-A022-678CBB906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529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card&#10;&#10;Description automatically generated">
            <a:extLst>
              <a:ext uri="{FF2B5EF4-FFF2-40B4-BE49-F238E27FC236}">
                <a16:creationId xmlns:a16="http://schemas.microsoft.com/office/drawing/2014/main" id="{2843FB36-51E0-8D65-009D-80167170F9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999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ith a computer&#10;&#10;Description automatically generated">
            <a:extLst>
              <a:ext uri="{FF2B5EF4-FFF2-40B4-BE49-F238E27FC236}">
                <a16:creationId xmlns:a16="http://schemas.microsoft.com/office/drawing/2014/main" id="{894B5D26-BEB9-67D3-B69D-3DA631EF6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631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certificate&#10;&#10;Description automatically generated">
            <a:extLst>
              <a:ext uri="{FF2B5EF4-FFF2-40B4-BE49-F238E27FC236}">
                <a16:creationId xmlns:a16="http://schemas.microsoft.com/office/drawing/2014/main" id="{1A2B709A-0A03-E52A-1D6D-47B85C81D7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96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scholarship&#10;&#10;Description automatically generated">
            <a:extLst>
              <a:ext uri="{FF2B5EF4-FFF2-40B4-BE49-F238E27FC236}">
                <a16:creationId xmlns:a16="http://schemas.microsoft.com/office/drawing/2014/main" id="{121917E8-A02A-88D7-750F-18BC53D8C2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334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advertisement&#10;&#10;Description automatically generated">
            <a:extLst>
              <a:ext uri="{FF2B5EF4-FFF2-40B4-BE49-F238E27FC236}">
                <a16:creationId xmlns:a16="http://schemas.microsoft.com/office/drawing/2014/main" id="{8EB7E92A-6118-E69E-335D-ACE15531B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521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poster&#10;&#10;Description automatically generated">
            <a:extLst>
              <a:ext uri="{FF2B5EF4-FFF2-40B4-BE49-F238E27FC236}">
                <a16:creationId xmlns:a16="http://schemas.microsoft.com/office/drawing/2014/main" id="{1E28C815-915F-8524-D19C-08BB66F10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648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flyer&#10;&#10;Description automatically generated">
            <a:extLst>
              <a:ext uri="{FF2B5EF4-FFF2-40B4-BE49-F238E27FC236}">
                <a16:creationId xmlns:a16="http://schemas.microsoft.com/office/drawing/2014/main" id="{6D72AEDF-2D61-8AD4-AB8C-EBC4E41DD0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0216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a document&#10;&#10;Description automatically generated">
            <a:extLst>
              <a:ext uri="{FF2B5EF4-FFF2-40B4-BE49-F238E27FC236}">
                <a16:creationId xmlns:a16="http://schemas.microsoft.com/office/drawing/2014/main" id="{7667E8A7-7EC6-33B0-AF8B-F594A1A520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6955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ackground with blue text&#10;&#10;Description automatically generated">
            <a:extLst>
              <a:ext uri="{FF2B5EF4-FFF2-40B4-BE49-F238E27FC236}">
                <a16:creationId xmlns:a16="http://schemas.microsoft.com/office/drawing/2014/main" id="{4E4E063A-48EA-FDAC-AF08-1919076B93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956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looking at a board game&#10;&#10;Description automatically generated">
            <a:extLst>
              <a:ext uri="{FF2B5EF4-FFF2-40B4-BE49-F238E27FC236}">
                <a16:creationId xmlns:a16="http://schemas.microsoft.com/office/drawing/2014/main" id="{5DE3EB92-76E0-6212-4EC7-661F623F3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61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266</TotalTime>
  <Words>0</Words>
  <Application>Microsoft Office PowerPoint</Application>
  <PresentationFormat>On-screen Show (4:3)</PresentationFormat>
  <Paragraphs>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Leigh</dc:creator>
  <cp:lastModifiedBy>J Leigh</cp:lastModifiedBy>
  <cp:revision>12</cp:revision>
  <dcterms:created xsi:type="dcterms:W3CDTF">2022-01-10T16:40:47Z</dcterms:created>
  <dcterms:modified xsi:type="dcterms:W3CDTF">2025-02-27T15:16:19Z</dcterms:modified>
</cp:coreProperties>
</file>