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30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308" r:id="rId45"/>
    <p:sldId id="298" r:id="rId46"/>
    <p:sldId id="306" r:id="rId47"/>
    <p:sldId id="299" r:id="rId48"/>
    <p:sldId id="300" r:id="rId49"/>
    <p:sldId id="301" r:id="rId50"/>
    <p:sldId id="302" r:id="rId51"/>
    <p:sldId id="303" r:id="rId52"/>
    <p:sldId id="304" r:id="rId53"/>
    <p:sldId id="309" r:id="rId54"/>
    <p:sldId id="310" r:id="rId55"/>
    <p:sldId id="305" r:id="rId5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324957-BF71-CAD7-939A-D0AF87B09BDF}" v="107" dt="2026-05-14T12:43:16.024"/>
    <p1510:client id="{94AF4ECC-FDA6-F01D-AC7A-77A291C42266}" v="50" dt="2026-05-13T10:38:50.1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68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microsoft.com/office/2016/11/relationships/changesInfo" Target="changesInfos/changesInfo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 Leigh" userId="S::jleigh@tytheringtonschool.co.uk::b089d718-a7c8-460d-8678-21d90f2bde4c" providerId="AD" clId="Web-{94AF4ECC-FDA6-F01D-AC7A-77A291C42266}"/>
    <pc:docChg chg="modSld">
      <pc:chgData name="J Leigh" userId="S::jleigh@tytheringtonschool.co.uk::b089d718-a7c8-460d-8678-21d90f2bde4c" providerId="AD" clId="Web-{94AF4ECC-FDA6-F01D-AC7A-77A291C42266}" dt="2026-05-13T10:38:48.705" v="33"/>
      <pc:docMkLst>
        <pc:docMk/>
      </pc:docMkLst>
      <pc:sldChg chg="addSp delSp modSp">
        <pc:chgData name="J Leigh" userId="S::jleigh@tytheringtonschool.co.uk::b089d718-a7c8-460d-8678-21d90f2bde4c" providerId="AD" clId="Web-{94AF4ECC-FDA6-F01D-AC7A-77A291C42266}" dt="2026-05-13T10:35:33.341" v="1"/>
        <pc:sldMkLst>
          <pc:docMk/>
          <pc:sldMk cId="1102073409" sldId="256"/>
        </pc:sldMkLst>
        <pc:picChg chg="add mod">
          <ac:chgData name="J Leigh" userId="S::jleigh@tytheringtonschool.co.uk::b089d718-a7c8-460d-8678-21d90f2bde4c" providerId="AD" clId="Web-{94AF4ECC-FDA6-F01D-AC7A-77A291C42266}" dt="2026-05-13T10:35:33.341" v="1"/>
          <ac:picMkLst>
            <pc:docMk/>
            <pc:sldMk cId="1102073409" sldId="256"/>
            <ac:picMk id="2" creationId="{A7281D2B-30EC-5D32-137D-E99CF8D4AA67}"/>
          </ac:picMkLst>
        </pc:picChg>
        <pc:picChg chg="del">
          <ac:chgData name="J Leigh" userId="S::jleigh@tytheringtonschool.co.uk::b089d718-a7c8-460d-8678-21d90f2bde4c" providerId="AD" clId="Web-{94AF4ECC-FDA6-F01D-AC7A-77A291C42266}" dt="2026-05-13T10:35:08.715" v="0"/>
          <ac:picMkLst>
            <pc:docMk/>
            <pc:sldMk cId="1102073409" sldId="256"/>
            <ac:picMk id="5" creationId="{538E7D29-8068-81C3-907B-1AE2DD5EC805}"/>
          </ac:picMkLst>
        </pc:picChg>
      </pc:sldChg>
      <pc:sldChg chg="addSp delSp modSp">
        <pc:chgData name="J Leigh" userId="S::jleigh@tytheringtonschool.co.uk::b089d718-a7c8-460d-8678-21d90f2bde4c" providerId="AD" clId="Web-{94AF4ECC-FDA6-F01D-AC7A-77A291C42266}" dt="2026-05-13T10:35:45.857" v="3"/>
        <pc:sldMkLst>
          <pc:docMk/>
          <pc:sldMk cId="2369391444" sldId="259"/>
        </pc:sldMkLst>
        <pc:picChg chg="add mod">
          <ac:chgData name="J Leigh" userId="S::jleigh@tytheringtonschool.co.uk::b089d718-a7c8-460d-8678-21d90f2bde4c" providerId="AD" clId="Web-{94AF4ECC-FDA6-F01D-AC7A-77A291C42266}" dt="2026-05-13T10:35:45.857" v="3"/>
          <ac:picMkLst>
            <pc:docMk/>
            <pc:sldMk cId="2369391444" sldId="259"/>
            <ac:picMk id="2" creationId="{C2C4BF01-1EF0-1D82-A305-0843A3D9C2CF}"/>
          </ac:picMkLst>
        </pc:picChg>
        <pc:picChg chg="del">
          <ac:chgData name="J Leigh" userId="S::jleigh@tytheringtonschool.co.uk::b089d718-a7c8-460d-8678-21d90f2bde4c" providerId="AD" clId="Web-{94AF4ECC-FDA6-F01D-AC7A-77A291C42266}" dt="2026-05-13T10:35:37.809" v="2"/>
          <ac:picMkLst>
            <pc:docMk/>
            <pc:sldMk cId="2369391444" sldId="259"/>
            <ac:picMk id="3" creationId="{AC0D3203-21EE-9005-017D-9B1DB942FADF}"/>
          </ac:picMkLst>
        </pc:picChg>
      </pc:sldChg>
      <pc:sldChg chg="addSp delSp modSp">
        <pc:chgData name="J Leigh" userId="S::jleigh@tytheringtonschool.co.uk::b089d718-a7c8-460d-8678-21d90f2bde4c" providerId="AD" clId="Web-{94AF4ECC-FDA6-F01D-AC7A-77A291C42266}" dt="2026-05-13T10:35:55.388" v="5"/>
        <pc:sldMkLst>
          <pc:docMk/>
          <pc:sldMk cId="2472021342" sldId="260"/>
        </pc:sldMkLst>
        <pc:picChg chg="add mod">
          <ac:chgData name="J Leigh" userId="S::jleigh@tytheringtonschool.co.uk::b089d718-a7c8-460d-8678-21d90f2bde4c" providerId="AD" clId="Web-{94AF4ECC-FDA6-F01D-AC7A-77A291C42266}" dt="2026-05-13T10:35:55.388" v="5"/>
          <ac:picMkLst>
            <pc:docMk/>
            <pc:sldMk cId="2472021342" sldId="260"/>
            <ac:picMk id="2" creationId="{213EA969-476A-7992-A2AD-DC57C05F3E08}"/>
          </ac:picMkLst>
        </pc:picChg>
        <pc:picChg chg="del">
          <ac:chgData name="J Leigh" userId="S::jleigh@tytheringtonschool.co.uk::b089d718-a7c8-460d-8678-21d90f2bde4c" providerId="AD" clId="Web-{94AF4ECC-FDA6-F01D-AC7A-77A291C42266}" dt="2026-05-13T10:35:47.388" v="4"/>
          <ac:picMkLst>
            <pc:docMk/>
            <pc:sldMk cId="2472021342" sldId="260"/>
            <ac:picMk id="3" creationId="{CF5AA236-7539-EC4B-9BF3-423DDD4F86EB}"/>
          </ac:picMkLst>
        </pc:picChg>
      </pc:sldChg>
      <pc:sldChg chg="addSp delSp modSp">
        <pc:chgData name="J Leigh" userId="S::jleigh@tytheringtonschool.co.uk::b089d718-a7c8-460d-8678-21d90f2bde4c" providerId="AD" clId="Web-{94AF4ECC-FDA6-F01D-AC7A-77A291C42266}" dt="2026-05-13T10:36:05.248" v="7"/>
        <pc:sldMkLst>
          <pc:docMk/>
          <pc:sldMk cId="541945989" sldId="261"/>
        </pc:sldMkLst>
        <pc:picChg chg="add mod">
          <ac:chgData name="J Leigh" userId="S::jleigh@tytheringtonschool.co.uk::b089d718-a7c8-460d-8678-21d90f2bde4c" providerId="AD" clId="Web-{94AF4ECC-FDA6-F01D-AC7A-77A291C42266}" dt="2026-05-13T10:36:05.248" v="7"/>
          <ac:picMkLst>
            <pc:docMk/>
            <pc:sldMk cId="541945989" sldId="261"/>
            <ac:picMk id="2" creationId="{6036D45D-2E7C-0275-A034-C8BA90033427}"/>
          </ac:picMkLst>
        </pc:picChg>
        <pc:picChg chg="del">
          <ac:chgData name="J Leigh" userId="S::jleigh@tytheringtonschool.co.uk::b089d718-a7c8-460d-8678-21d90f2bde4c" providerId="AD" clId="Web-{94AF4ECC-FDA6-F01D-AC7A-77A291C42266}" dt="2026-05-13T10:35:58.544" v="6"/>
          <ac:picMkLst>
            <pc:docMk/>
            <pc:sldMk cId="541945989" sldId="261"/>
            <ac:picMk id="3" creationId="{748F9D4B-3C22-F765-9580-1750AEA372A7}"/>
          </ac:picMkLst>
        </pc:picChg>
      </pc:sldChg>
      <pc:sldChg chg="addSp delSp modSp">
        <pc:chgData name="J Leigh" userId="S::jleigh@tytheringtonschool.co.uk::b089d718-a7c8-460d-8678-21d90f2bde4c" providerId="AD" clId="Web-{94AF4ECC-FDA6-F01D-AC7A-77A291C42266}" dt="2026-05-13T10:36:31.576" v="9"/>
        <pc:sldMkLst>
          <pc:docMk/>
          <pc:sldMk cId="3212197480" sldId="271"/>
        </pc:sldMkLst>
        <pc:picChg chg="add mod">
          <ac:chgData name="J Leigh" userId="S::jleigh@tytheringtonschool.co.uk::b089d718-a7c8-460d-8678-21d90f2bde4c" providerId="AD" clId="Web-{94AF4ECC-FDA6-F01D-AC7A-77A291C42266}" dt="2026-05-13T10:36:31.576" v="9"/>
          <ac:picMkLst>
            <pc:docMk/>
            <pc:sldMk cId="3212197480" sldId="271"/>
            <ac:picMk id="2" creationId="{E717D068-F3C3-8A13-FE61-585D107662CD}"/>
          </ac:picMkLst>
        </pc:picChg>
        <pc:picChg chg="del">
          <ac:chgData name="J Leigh" userId="S::jleigh@tytheringtonschool.co.uk::b089d718-a7c8-460d-8678-21d90f2bde4c" providerId="AD" clId="Web-{94AF4ECC-FDA6-F01D-AC7A-77A291C42266}" dt="2026-05-13T10:36:22.623" v="8"/>
          <ac:picMkLst>
            <pc:docMk/>
            <pc:sldMk cId="3212197480" sldId="271"/>
            <ac:picMk id="3" creationId="{6149F476-F54B-47C4-967B-82F2B4181C97}"/>
          </ac:picMkLst>
        </pc:picChg>
      </pc:sldChg>
      <pc:sldChg chg="addSp delSp modSp">
        <pc:chgData name="J Leigh" userId="S::jleigh@tytheringtonschool.co.uk::b089d718-a7c8-460d-8678-21d90f2bde4c" providerId="AD" clId="Web-{94AF4ECC-FDA6-F01D-AC7A-77A291C42266}" dt="2026-05-13T10:36:40.233" v="11"/>
        <pc:sldMkLst>
          <pc:docMk/>
          <pc:sldMk cId="1766477335" sldId="272"/>
        </pc:sldMkLst>
        <pc:picChg chg="add mod">
          <ac:chgData name="J Leigh" userId="S::jleigh@tytheringtonschool.co.uk::b089d718-a7c8-460d-8678-21d90f2bde4c" providerId="AD" clId="Web-{94AF4ECC-FDA6-F01D-AC7A-77A291C42266}" dt="2026-05-13T10:36:40.233" v="11"/>
          <ac:picMkLst>
            <pc:docMk/>
            <pc:sldMk cId="1766477335" sldId="272"/>
            <ac:picMk id="2" creationId="{FDC71C15-6FE4-5E06-A9E1-7EE40D01DE49}"/>
          </ac:picMkLst>
        </pc:picChg>
        <pc:picChg chg="del">
          <ac:chgData name="J Leigh" userId="S::jleigh@tytheringtonschool.co.uk::b089d718-a7c8-460d-8678-21d90f2bde4c" providerId="AD" clId="Web-{94AF4ECC-FDA6-F01D-AC7A-77A291C42266}" dt="2026-05-13T10:36:33.811" v="10"/>
          <ac:picMkLst>
            <pc:docMk/>
            <pc:sldMk cId="1766477335" sldId="272"/>
            <ac:picMk id="3" creationId="{75B8E7CF-660E-E99A-CD0B-1385CA532DE0}"/>
          </ac:picMkLst>
        </pc:picChg>
      </pc:sldChg>
      <pc:sldChg chg="addSp delSp modSp">
        <pc:chgData name="J Leigh" userId="S::jleigh@tytheringtonschool.co.uk::b089d718-a7c8-460d-8678-21d90f2bde4c" providerId="AD" clId="Web-{94AF4ECC-FDA6-F01D-AC7A-77A291C42266}" dt="2026-05-13T10:36:47.577" v="13"/>
        <pc:sldMkLst>
          <pc:docMk/>
          <pc:sldMk cId="2429238742" sldId="273"/>
        </pc:sldMkLst>
        <pc:picChg chg="add mod">
          <ac:chgData name="J Leigh" userId="S::jleigh@tytheringtonschool.co.uk::b089d718-a7c8-460d-8678-21d90f2bde4c" providerId="AD" clId="Web-{94AF4ECC-FDA6-F01D-AC7A-77A291C42266}" dt="2026-05-13T10:36:47.577" v="13"/>
          <ac:picMkLst>
            <pc:docMk/>
            <pc:sldMk cId="2429238742" sldId="273"/>
            <ac:picMk id="2" creationId="{F83C4BDB-227E-4F6F-96A4-7FD7064579B9}"/>
          </ac:picMkLst>
        </pc:picChg>
        <pc:picChg chg="del">
          <ac:chgData name="J Leigh" userId="S::jleigh@tytheringtonschool.co.uk::b089d718-a7c8-460d-8678-21d90f2bde4c" providerId="AD" clId="Web-{94AF4ECC-FDA6-F01D-AC7A-77A291C42266}" dt="2026-05-13T10:36:41.905" v="12"/>
          <ac:picMkLst>
            <pc:docMk/>
            <pc:sldMk cId="2429238742" sldId="273"/>
            <ac:picMk id="3" creationId="{30A30E85-AB64-9DCE-8953-3D264905C5D8}"/>
          </ac:picMkLst>
        </pc:picChg>
      </pc:sldChg>
      <pc:sldChg chg="addSp delSp modSp">
        <pc:chgData name="J Leigh" userId="S::jleigh@tytheringtonschool.co.uk::b089d718-a7c8-460d-8678-21d90f2bde4c" providerId="AD" clId="Web-{94AF4ECC-FDA6-F01D-AC7A-77A291C42266}" dt="2026-05-13T10:36:55.311" v="15"/>
        <pc:sldMkLst>
          <pc:docMk/>
          <pc:sldMk cId="3423634375" sldId="274"/>
        </pc:sldMkLst>
        <pc:picChg chg="add mod">
          <ac:chgData name="J Leigh" userId="S::jleigh@tytheringtonschool.co.uk::b089d718-a7c8-460d-8678-21d90f2bde4c" providerId="AD" clId="Web-{94AF4ECC-FDA6-F01D-AC7A-77A291C42266}" dt="2026-05-13T10:36:55.311" v="15"/>
          <ac:picMkLst>
            <pc:docMk/>
            <pc:sldMk cId="3423634375" sldId="274"/>
            <ac:picMk id="2" creationId="{886527FF-8254-CBAD-9D27-E7395D7CDE21}"/>
          </ac:picMkLst>
        </pc:picChg>
        <pc:picChg chg="del">
          <ac:chgData name="J Leigh" userId="S::jleigh@tytheringtonschool.co.uk::b089d718-a7c8-460d-8678-21d90f2bde4c" providerId="AD" clId="Web-{94AF4ECC-FDA6-F01D-AC7A-77A291C42266}" dt="2026-05-13T10:36:49.186" v="14"/>
          <ac:picMkLst>
            <pc:docMk/>
            <pc:sldMk cId="3423634375" sldId="274"/>
            <ac:picMk id="3" creationId="{C1B07593-538A-8D7F-C1C7-53AA1B08A496}"/>
          </ac:picMkLst>
        </pc:picChg>
      </pc:sldChg>
      <pc:sldChg chg="addSp delSp modSp">
        <pc:chgData name="J Leigh" userId="S::jleigh@tytheringtonschool.co.uk::b089d718-a7c8-460d-8678-21d90f2bde4c" providerId="AD" clId="Web-{94AF4ECC-FDA6-F01D-AC7A-77A291C42266}" dt="2026-05-13T10:37:17.812" v="17"/>
        <pc:sldMkLst>
          <pc:docMk/>
          <pc:sldMk cId="2725106035" sldId="278"/>
        </pc:sldMkLst>
        <pc:picChg chg="add mod">
          <ac:chgData name="J Leigh" userId="S::jleigh@tytheringtonschool.co.uk::b089d718-a7c8-460d-8678-21d90f2bde4c" providerId="AD" clId="Web-{94AF4ECC-FDA6-F01D-AC7A-77A291C42266}" dt="2026-05-13T10:37:17.812" v="17"/>
          <ac:picMkLst>
            <pc:docMk/>
            <pc:sldMk cId="2725106035" sldId="278"/>
            <ac:picMk id="2" creationId="{29AAB1FB-3ED2-2529-F96A-EAD0518325E2}"/>
          </ac:picMkLst>
        </pc:picChg>
        <pc:picChg chg="del">
          <ac:chgData name="J Leigh" userId="S::jleigh@tytheringtonschool.co.uk::b089d718-a7c8-460d-8678-21d90f2bde4c" providerId="AD" clId="Web-{94AF4ECC-FDA6-F01D-AC7A-77A291C42266}" dt="2026-05-13T10:37:10.359" v="16"/>
          <ac:picMkLst>
            <pc:docMk/>
            <pc:sldMk cId="2725106035" sldId="278"/>
            <ac:picMk id="3" creationId="{8589F0AD-9F50-A27C-30EE-47714A9996BC}"/>
          </ac:picMkLst>
        </pc:picChg>
      </pc:sldChg>
      <pc:sldChg chg="addSp delSp modSp">
        <pc:chgData name="J Leigh" userId="S::jleigh@tytheringtonschool.co.uk::b089d718-a7c8-460d-8678-21d90f2bde4c" providerId="AD" clId="Web-{94AF4ECC-FDA6-F01D-AC7A-77A291C42266}" dt="2026-05-13T10:37:27.515" v="19"/>
        <pc:sldMkLst>
          <pc:docMk/>
          <pc:sldMk cId="3611313068" sldId="280"/>
        </pc:sldMkLst>
        <pc:picChg chg="add mod">
          <ac:chgData name="J Leigh" userId="S::jleigh@tytheringtonschool.co.uk::b089d718-a7c8-460d-8678-21d90f2bde4c" providerId="AD" clId="Web-{94AF4ECC-FDA6-F01D-AC7A-77A291C42266}" dt="2026-05-13T10:37:27.515" v="19"/>
          <ac:picMkLst>
            <pc:docMk/>
            <pc:sldMk cId="3611313068" sldId="280"/>
            <ac:picMk id="2" creationId="{9A0575DA-A500-3C73-865C-9E53F0879D9A}"/>
          </ac:picMkLst>
        </pc:picChg>
        <pc:picChg chg="del">
          <ac:chgData name="J Leigh" userId="S::jleigh@tytheringtonschool.co.uk::b089d718-a7c8-460d-8678-21d90f2bde4c" providerId="AD" clId="Web-{94AF4ECC-FDA6-F01D-AC7A-77A291C42266}" dt="2026-05-13T10:37:20.921" v="18"/>
          <ac:picMkLst>
            <pc:docMk/>
            <pc:sldMk cId="3611313068" sldId="280"/>
            <ac:picMk id="3" creationId="{73FEBA76-5F2B-F9E0-468E-E2C0C4C6C35D}"/>
          </ac:picMkLst>
        </pc:picChg>
      </pc:sldChg>
      <pc:sldChg chg="addSp delSp modSp">
        <pc:chgData name="J Leigh" userId="S::jleigh@tytheringtonschool.co.uk::b089d718-a7c8-460d-8678-21d90f2bde4c" providerId="AD" clId="Web-{94AF4ECC-FDA6-F01D-AC7A-77A291C42266}" dt="2026-05-13T10:37:36.953" v="21"/>
        <pc:sldMkLst>
          <pc:docMk/>
          <pc:sldMk cId="4106657907" sldId="282"/>
        </pc:sldMkLst>
        <pc:picChg chg="add mod">
          <ac:chgData name="J Leigh" userId="S::jleigh@tytheringtonschool.co.uk::b089d718-a7c8-460d-8678-21d90f2bde4c" providerId="AD" clId="Web-{94AF4ECC-FDA6-F01D-AC7A-77A291C42266}" dt="2026-05-13T10:37:36.953" v="21"/>
          <ac:picMkLst>
            <pc:docMk/>
            <pc:sldMk cId="4106657907" sldId="282"/>
            <ac:picMk id="2" creationId="{14BEA88D-373D-8630-FE76-4ADA8D619BD2}"/>
          </ac:picMkLst>
        </pc:picChg>
        <pc:picChg chg="del">
          <ac:chgData name="J Leigh" userId="S::jleigh@tytheringtonschool.co.uk::b089d718-a7c8-460d-8678-21d90f2bde4c" providerId="AD" clId="Web-{94AF4ECC-FDA6-F01D-AC7A-77A291C42266}" dt="2026-05-13T10:37:29.500" v="20"/>
          <ac:picMkLst>
            <pc:docMk/>
            <pc:sldMk cId="4106657907" sldId="282"/>
            <ac:picMk id="3" creationId="{0B6CD782-0A6A-AA1E-0E90-A94AE1217609}"/>
          </ac:picMkLst>
        </pc:picChg>
      </pc:sldChg>
      <pc:sldChg chg="addSp delSp modSp">
        <pc:chgData name="J Leigh" userId="S::jleigh@tytheringtonschool.co.uk::b089d718-a7c8-460d-8678-21d90f2bde4c" providerId="AD" clId="Web-{94AF4ECC-FDA6-F01D-AC7A-77A291C42266}" dt="2026-05-13T10:37:45.641" v="23"/>
        <pc:sldMkLst>
          <pc:docMk/>
          <pc:sldMk cId="1122782637" sldId="283"/>
        </pc:sldMkLst>
        <pc:picChg chg="add mod">
          <ac:chgData name="J Leigh" userId="S::jleigh@tytheringtonschool.co.uk::b089d718-a7c8-460d-8678-21d90f2bde4c" providerId="AD" clId="Web-{94AF4ECC-FDA6-F01D-AC7A-77A291C42266}" dt="2026-05-13T10:37:45.641" v="23"/>
          <ac:picMkLst>
            <pc:docMk/>
            <pc:sldMk cId="1122782637" sldId="283"/>
            <ac:picMk id="2" creationId="{F5DB4AF1-230C-C416-08D8-D5751AC32281}"/>
          </ac:picMkLst>
        </pc:picChg>
        <pc:picChg chg="del">
          <ac:chgData name="J Leigh" userId="S::jleigh@tytheringtonschool.co.uk::b089d718-a7c8-460d-8678-21d90f2bde4c" providerId="AD" clId="Web-{94AF4ECC-FDA6-F01D-AC7A-77A291C42266}" dt="2026-05-13T10:37:39.031" v="22"/>
          <ac:picMkLst>
            <pc:docMk/>
            <pc:sldMk cId="1122782637" sldId="283"/>
            <ac:picMk id="3" creationId="{A4394F0D-6808-A858-203B-32F5123A3DA4}"/>
          </ac:picMkLst>
        </pc:picChg>
      </pc:sldChg>
      <pc:sldChg chg="addSp delSp modSp">
        <pc:chgData name="J Leigh" userId="S::jleigh@tytheringtonschool.co.uk::b089d718-a7c8-460d-8678-21d90f2bde4c" providerId="AD" clId="Web-{94AF4ECC-FDA6-F01D-AC7A-77A291C42266}" dt="2026-05-13T10:38:01.860" v="25"/>
        <pc:sldMkLst>
          <pc:docMk/>
          <pc:sldMk cId="2558799697" sldId="286"/>
        </pc:sldMkLst>
        <pc:picChg chg="add mod">
          <ac:chgData name="J Leigh" userId="S::jleigh@tytheringtonschool.co.uk::b089d718-a7c8-460d-8678-21d90f2bde4c" providerId="AD" clId="Web-{94AF4ECC-FDA6-F01D-AC7A-77A291C42266}" dt="2026-05-13T10:38:01.860" v="25"/>
          <ac:picMkLst>
            <pc:docMk/>
            <pc:sldMk cId="2558799697" sldId="286"/>
            <ac:picMk id="2" creationId="{46C7D8CF-5048-F023-B2AE-30012F84AB64}"/>
          </ac:picMkLst>
        </pc:picChg>
        <pc:picChg chg="del">
          <ac:chgData name="J Leigh" userId="S::jleigh@tytheringtonschool.co.uk::b089d718-a7c8-460d-8678-21d90f2bde4c" providerId="AD" clId="Web-{94AF4ECC-FDA6-F01D-AC7A-77A291C42266}" dt="2026-05-13T10:37:53.172" v="24"/>
          <ac:picMkLst>
            <pc:docMk/>
            <pc:sldMk cId="2558799697" sldId="286"/>
            <ac:picMk id="3" creationId="{661E65D7-746A-BCA5-59A1-763D398F444B}"/>
          </ac:picMkLst>
        </pc:picChg>
      </pc:sldChg>
      <pc:sldChg chg="addSp delSp modSp">
        <pc:chgData name="J Leigh" userId="S::jleigh@tytheringtonschool.co.uk::b089d718-a7c8-460d-8678-21d90f2bde4c" providerId="AD" clId="Web-{94AF4ECC-FDA6-F01D-AC7A-77A291C42266}" dt="2026-05-13T10:38:09.376" v="27"/>
        <pc:sldMkLst>
          <pc:docMk/>
          <pc:sldMk cId="3318700987" sldId="287"/>
        </pc:sldMkLst>
        <pc:picChg chg="add mod">
          <ac:chgData name="J Leigh" userId="S::jleigh@tytheringtonschool.co.uk::b089d718-a7c8-460d-8678-21d90f2bde4c" providerId="AD" clId="Web-{94AF4ECC-FDA6-F01D-AC7A-77A291C42266}" dt="2026-05-13T10:38:09.376" v="27"/>
          <ac:picMkLst>
            <pc:docMk/>
            <pc:sldMk cId="3318700987" sldId="287"/>
            <ac:picMk id="2" creationId="{FC6796AE-2D59-BF1C-E128-6A5FAE859465}"/>
          </ac:picMkLst>
        </pc:picChg>
        <pc:picChg chg="del">
          <ac:chgData name="J Leigh" userId="S::jleigh@tytheringtonschool.co.uk::b089d718-a7c8-460d-8678-21d90f2bde4c" providerId="AD" clId="Web-{94AF4ECC-FDA6-F01D-AC7A-77A291C42266}" dt="2026-05-13T10:38:03.188" v="26"/>
          <ac:picMkLst>
            <pc:docMk/>
            <pc:sldMk cId="3318700987" sldId="287"/>
            <ac:picMk id="3" creationId="{EC9BF2FB-161D-EDD5-C43E-F8FF480CDB2D}"/>
          </ac:picMkLst>
        </pc:picChg>
      </pc:sldChg>
      <pc:sldChg chg="addSp delSp modSp">
        <pc:chgData name="J Leigh" userId="S::jleigh@tytheringtonschool.co.uk::b089d718-a7c8-460d-8678-21d90f2bde4c" providerId="AD" clId="Web-{94AF4ECC-FDA6-F01D-AC7A-77A291C42266}" dt="2026-05-13T10:38:30.142" v="29"/>
        <pc:sldMkLst>
          <pc:docMk/>
          <pc:sldMk cId="905436341" sldId="290"/>
        </pc:sldMkLst>
        <pc:picChg chg="add mod">
          <ac:chgData name="J Leigh" userId="S::jleigh@tytheringtonschool.co.uk::b089d718-a7c8-460d-8678-21d90f2bde4c" providerId="AD" clId="Web-{94AF4ECC-FDA6-F01D-AC7A-77A291C42266}" dt="2026-05-13T10:38:30.142" v="29"/>
          <ac:picMkLst>
            <pc:docMk/>
            <pc:sldMk cId="905436341" sldId="290"/>
            <ac:picMk id="2" creationId="{4F7E6B95-5689-72E7-3C06-FCB900CFAF28}"/>
          </ac:picMkLst>
        </pc:picChg>
        <pc:picChg chg="del">
          <ac:chgData name="J Leigh" userId="S::jleigh@tytheringtonschool.co.uk::b089d718-a7c8-460d-8678-21d90f2bde4c" providerId="AD" clId="Web-{94AF4ECC-FDA6-F01D-AC7A-77A291C42266}" dt="2026-05-13T10:38:22.298" v="28"/>
          <ac:picMkLst>
            <pc:docMk/>
            <pc:sldMk cId="905436341" sldId="290"/>
            <ac:picMk id="3" creationId="{B0FB83AC-F340-602F-3EFE-1E35F9C094A4}"/>
          </ac:picMkLst>
        </pc:picChg>
      </pc:sldChg>
      <pc:sldChg chg="addSp delSp modSp">
        <pc:chgData name="J Leigh" userId="S::jleigh@tytheringtonschool.co.uk::b089d718-a7c8-460d-8678-21d90f2bde4c" providerId="AD" clId="Web-{94AF4ECC-FDA6-F01D-AC7A-77A291C42266}" dt="2026-05-13T10:38:40.877" v="31"/>
        <pc:sldMkLst>
          <pc:docMk/>
          <pc:sldMk cId="640260749" sldId="291"/>
        </pc:sldMkLst>
        <pc:picChg chg="add mod">
          <ac:chgData name="J Leigh" userId="S::jleigh@tytheringtonschool.co.uk::b089d718-a7c8-460d-8678-21d90f2bde4c" providerId="AD" clId="Web-{94AF4ECC-FDA6-F01D-AC7A-77A291C42266}" dt="2026-05-13T10:38:40.877" v="31"/>
          <ac:picMkLst>
            <pc:docMk/>
            <pc:sldMk cId="640260749" sldId="291"/>
            <ac:picMk id="2" creationId="{A4A16DDE-8740-1A09-A402-C65F1CB6F655}"/>
          </ac:picMkLst>
        </pc:picChg>
        <pc:picChg chg="del">
          <ac:chgData name="J Leigh" userId="S::jleigh@tytheringtonschool.co.uk::b089d718-a7c8-460d-8678-21d90f2bde4c" providerId="AD" clId="Web-{94AF4ECC-FDA6-F01D-AC7A-77A291C42266}" dt="2026-05-13T10:38:33.689" v="30"/>
          <ac:picMkLst>
            <pc:docMk/>
            <pc:sldMk cId="640260749" sldId="291"/>
            <ac:picMk id="4" creationId="{A794FA42-0A7D-E1DC-8961-F238DD7DAFB5}"/>
          </ac:picMkLst>
        </pc:picChg>
      </pc:sldChg>
      <pc:sldChg chg="addSp delSp modSp">
        <pc:chgData name="J Leigh" userId="S::jleigh@tytheringtonschool.co.uk::b089d718-a7c8-460d-8678-21d90f2bde4c" providerId="AD" clId="Web-{94AF4ECC-FDA6-F01D-AC7A-77A291C42266}" dt="2026-05-13T10:38:48.705" v="33"/>
        <pc:sldMkLst>
          <pc:docMk/>
          <pc:sldMk cId="2190395949" sldId="295"/>
        </pc:sldMkLst>
        <pc:picChg chg="add mod">
          <ac:chgData name="J Leigh" userId="S::jleigh@tytheringtonschool.co.uk::b089d718-a7c8-460d-8678-21d90f2bde4c" providerId="AD" clId="Web-{94AF4ECC-FDA6-F01D-AC7A-77A291C42266}" dt="2026-05-13T10:38:48.705" v="33"/>
          <ac:picMkLst>
            <pc:docMk/>
            <pc:sldMk cId="2190395949" sldId="295"/>
            <ac:picMk id="2" creationId="{BA3F3546-1402-E624-4F88-B612B77DFB13}"/>
          </ac:picMkLst>
        </pc:picChg>
        <pc:picChg chg="del">
          <ac:chgData name="J Leigh" userId="S::jleigh@tytheringtonschool.co.uk::b089d718-a7c8-460d-8678-21d90f2bde4c" providerId="AD" clId="Web-{94AF4ECC-FDA6-F01D-AC7A-77A291C42266}" dt="2026-05-13T10:38:44.080" v="32"/>
          <ac:picMkLst>
            <pc:docMk/>
            <pc:sldMk cId="2190395949" sldId="295"/>
            <ac:picMk id="3" creationId="{7F721AD0-306E-3848-EC20-EA024661D996}"/>
          </ac:picMkLst>
        </pc:picChg>
      </pc:sldChg>
    </pc:docChg>
  </pc:docChgLst>
  <pc:docChgLst>
    <pc:chgData name="J Leigh" userId="S::jleigh@tytheringtonschool.co.uk::b089d718-a7c8-460d-8678-21d90f2bde4c" providerId="AD" clId="Web-{66324957-BF71-CAD7-939A-D0AF87B09BDF}"/>
    <pc:docChg chg="addSld modSld">
      <pc:chgData name="J Leigh" userId="S::jleigh@tytheringtonschool.co.uk::b089d718-a7c8-460d-8678-21d90f2bde4c" providerId="AD" clId="Web-{66324957-BF71-CAD7-939A-D0AF87B09BDF}" dt="2026-05-14T12:43:15.477" v="72" actId="20577"/>
      <pc:docMkLst>
        <pc:docMk/>
      </pc:docMkLst>
      <pc:sldChg chg="addSp modSp new">
        <pc:chgData name="J Leigh" userId="S::jleigh@tytheringtonschool.co.uk::b089d718-a7c8-460d-8678-21d90f2bde4c" providerId="AD" clId="Web-{66324957-BF71-CAD7-939A-D0AF87B09BDF}" dt="2026-05-14T12:30:04.773" v="1"/>
        <pc:sldMkLst>
          <pc:docMk/>
          <pc:sldMk cId="1541453321" sldId="308"/>
        </pc:sldMkLst>
        <pc:picChg chg="add mod">
          <ac:chgData name="J Leigh" userId="S::jleigh@tytheringtonschool.co.uk::b089d718-a7c8-460d-8678-21d90f2bde4c" providerId="AD" clId="Web-{66324957-BF71-CAD7-939A-D0AF87B09BDF}" dt="2026-05-14T12:30:04.773" v="1"/>
          <ac:picMkLst>
            <pc:docMk/>
            <pc:sldMk cId="1541453321" sldId="308"/>
            <ac:picMk id="2" creationId="{3F9E1D84-1476-FF1B-8DE4-DB1CEB3D4D0E}"/>
          </ac:picMkLst>
        </pc:picChg>
      </pc:sldChg>
      <pc:sldChg chg="addSp delSp modSp new">
        <pc:chgData name="J Leigh" userId="S::jleigh@tytheringtonschool.co.uk::b089d718-a7c8-460d-8678-21d90f2bde4c" providerId="AD" clId="Web-{66324957-BF71-CAD7-939A-D0AF87B09BDF}" dt="2026-05-14T12:43:15.477" v="72" actId="20577"/>
        <pc:sldMkLst>
          <pc:docMk/>
          <pc:sldMk cId="2048695523" sldId="309"/>
        </pc:sldMkLst>
        <pc:spChg chg="add mod">
          <ac:chgData name="J Leigh" userId="S::jleigh@tytheringtonschool.co.uk::b089d718-a7c8-460d-8678-21d90f2bde4c" providerId="AD" clId="Web-{66324957-BF71-CAD7-939A-D0AF87B09BDF}" dt="2026-05-14T12:43:15.477" v="72" actId="20577"/>
          <ac:spMkLst>
            <pc:docMk/>
            <pc:sldMk cId="2048695523" sldId="309"/>
            <ac:spMk id="4" creationId="{2A83CA61-B4FC-01B7-8BC4-937283BFD034}"/>
          </ac:spMkLst>
        </pc:spChg>
        <pc:spChg chg="add del mod">
          <ac:chgData name="J Leigh" userId="S::jleigh@tytheringtonschool.co.uk::b089d718-a7c8-460d-8678-21d90f2bde4c" providerId="AD" clId="Web-{66324957-BF71-CAD7-939A-D0AF87B09BDF}" dt="2026-05-14T12:37:32.604" v="32"/>
          <ac:spMkLst>
            <pc:docMk/>
            <pc:sldMk cId="2048695523" sldId="309"/>
            <ac:spMk id="6" creationId="{E1A91A9A-095B-C6A1-75E7-428028DE6D83}"/>
          </ac:spMkLst>
        </pc:spChg>
        <pc:picChg chg="add del mod">
          <ac:chgData name="J Leigh" userId="S::jleigh@tytheringtonschool.co.uk::b089d718-a7c8-460d-8678-21d90f2bde4c" providerId="AD" clId="Web-{66324957-BF71-CAD7-939A-D0AF87B09BDF}" dt="2026-05-14T12:32:39.060" v="17"/>
          <ac:picMkLst>
            <pc:docMk/>
            <pc:sldMk cId="2048695523" sldId="309"/>
            <ac:picMk id="2" creationId="{94859EE8-82F6-CA4F-BEB9-7DD617B65324}"/>
          </ac:picMkLst>
        </pc:picChg>
        <pc:picChg chg="add del mod ord">
          <ac:chgData name="J Leigh" userId="S::jleigh@tytheringtonschool.co.uk::b089d718-a7c8-460d-8678-21d90f2bde4c" providerId="AD" clId="Web-{66324957-BF71-CAD7-939A-D0AF87B09BDF}" dt="2026-05-14T12:37:33.604" v="33"/>
          <ac:picMkLst>
            <pc:docMk/>
            <pc:sldMk cId="2048695523" sldId="309"/>
            <ac:picMk id="5" creationId="{69210D5D-52D6-A71C-0E4B-DF818AD5512B}"/>
          </ac:picMkLst>
        </pc:picChg>
        <pc:picChg chg="add mod ord">
          <ac:chgData name="J Leigh" userId="S::jleigh@tytheringtonschool.co.uk::b089d718-a7c8-460d-8678-21d90f2bde4c" providerId="AD" clId="Web-{66324957-BF71-CAD7-939A-D0AF87B09BDF}" dt="2026-05-14T12:37:42.245" v="35"/>
          <ac:picMkLst>
            <pc:docMk/>
            <pc:sldMk cId="2048695523" sldId="309"/>
            <ac:picMk id="7" creationId="{25D9D471-D993-A319-774A-F65B7A40EF29}"/>
          </ac:picMkLst>
        </pc:picChg>
      </pc:sldChg>
      <pc:sldChg chg="addSp delSp modSp new">
        <pc:chgData name="J Leigh" userId="S::jleigh@tytheringtonschool.co.uk::b089d718-a7c8-460d-8678-21d90f2bde4c" providerId="AD" clId="Web-{66324957-BF71-CAD7-939A-D0AF87B09BDF}" dt="2026-05-14T12:42:16.397" v="70" actId="1076"/>
        <pc:sldMkLst>
          <pc:docMk/>
          <pc:sldMk cId="2892287173" sldId="310"/>
        </pc:sldMkLst>
        <pc:spChg chg="add mod">
          <ac:chgData name="J Leigh" userId="S::jleigh@tytheringtonschool.co.uk::b089d718-a7c8-460d-8678-21d90f2bde4c" providerId="AD" clId="Web-{66324957-BF71-CAD7-939A-D0AF87B09BDF}" dt="2026-05-14T12:42:16.397" v="70" actId="1076"/>
          <ac:spMkLst>
            <pc:docMk/>
            <pc:sldMk cId="2892287173" sldId="310"/>
            <ac:spMk id="4" creationId="{AC88800F-C8D8-4320-B592-83EF2F116CD2}"/>
          </ac:spMkLst>
        </pc:spChg>
        <pc:picChg chg="add del mod">
          <ac:chgData name="J Leigh" userId="S::jleigh@tytheringtonschool.co.uk::b089d718-a7c8-460d-8678-21d90f2bde4c" providerId="AD" clId="Web-{66324957-BF71-CAD7-939A-D0AF87B09BDF}" dt="2026-05-14T12:41:46.958" v="65"/>
          <ac:picMkLst>
            <pc:docMk/>
            <pc:sldMk cId="2892287173" sldId="310"/>
            <ac:picMk id="2" creationId="{145E08A6-DEAC-9C6A-FA6D-9A1F51D659EB}"/>
          </ac:picMkLst>
        </pc:picChg>
        <pc:picChg chg="add mod ord">
          <ac:chgData name="J Leigh" userId="S::jleigh@tytheringtonschool.co.uk::b089d718-a7c8-460d-8678-21d90f2bde4c" providerId="AD" clId="Web-{66324957-BF71-CAD7-939A-D0AF87B09BDF}" dt="2026-05-14T12:41:55.786" v="67"/>
          <ac:picMkLst>
            <pc:docMk/>
            <pc:sldMk cId="2892287173" sldId="310"/>
            <ac:picMk id="5" creationId="{CB306094-1057-608A-F6E3-5F9C6EEB4B3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0CA3A-46FE-4222-9CD8-08BA5F6E8D80}" type="datetimeFigureOut">
              <a:rPr lang="en-GB" smtClean="0"/>
              <a:t>14/05/2026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4DAD-516E-486D-8597-42D951740A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1289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0CA3A-46FE-4222-9CD8-08BA5F6E8D80}" type="datetimeFigureOut">
              <a:rPr lang="en-GB" smtClean="0"/>
              <a:t>14/05/2026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4DAD-516E-486D-8597-42D951740A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9547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0CA3A-46FE-4222-9CD8-08BA5F6E8D80}" type="datetimeFigureOut">
              <a:rPr lang="en-GB" smtClean="0"/>
              <a:t>14/05/2026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4DAD-516E-486D-8597-42D951740A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2956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0CA3A-46FE-4222-9CD8-08BA5F6E8D80}" type="datetimeFigureOut">
              <a:rPr lang="en-GB" smtClean="0"/>
              <a:t>14/05/2026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4DAD-516E-486D-8597-42D951740A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6984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0CA3A-46FE-4222-9CD8-08BA5F6E8D80}" type="datetimeFigureOut">
              <a:rPr lang="en-GB" smtClean="0"/>
              <a:t>14/05/2026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4DAD-516E-486D-8597-42D951740A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356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0CA3A-46FE-4222-9CD8-08BA5F6E8D80}" type="datetimeFigureOut">
              <a:rPr lang="en-GB" smtClean="0"/>
              <a:t>14/05/2026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4DAD-516E-486D-8597-42D951740A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6453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0CA3A-46FE-4222-9CD8-08BA5F6E8D80}" type="datetimeFigureOut">
              <a:rPr lang="en-GB" smtClean="0"/>
              <a:t>14/05/2026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4DAD-516E-486D-8597-42D951740A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6689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0CA3A-46FE-4222-9CD8-08BA5F6E8D80}" type="datetimeFigureOut">
              <a:rPr lang="en-GB" smtClean="0"/>
              <a:t>14/05/2026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4DAD-516E-486D-8597-42D951740A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6573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0CA3A-46FE-4222-9CD8-08BA5F6E8D80}" type="datetimeFigureOut">
              <a:rPr lang="en-GB" smtClean="0"/>
              <a:t>14/05/2026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4DAD-516E-486D-8597-42D951740A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478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0CA3A-46FE-4222-9CD8-08BA5F6E8D80}" type="datetimeFigureOut">
              <a:rPr lang="en-GB" smtClean="0"/>
              <a:t>14/05/2026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4DAD-516E-486D-8597-42D951740A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9375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0CA3A-46FE-4222-9CD8-08BA5F6E8D80}" type="datetimeFigureOut">
              <a:rPr lang="en-GB" smtClean="0"/>
              <a:t>14/05/2026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4DAD-516E-486D-8597-42D951740A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750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A0CA3A-46FE-4222-9CD8-08BA5F6E8D80}" type="datetimeFigureOut">
              <a:rPr lang="en-GB" smtClean="0"/>
              <a:t>14/05/2026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D84DAD-516E-486D-8597-42D951740A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5974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cas.com/what-are-my-options/create-your-ucas-hub-today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cas.com/chat-to-students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ucas.com/careers-quiz" TargetMode="External"/><Relationship Id="rId4" Type="http://schemas.openxmlformats.org/officeDocument/2006/relationships/hyperlink" Target="https://www.ucas.com/undergraduate/what-and-where-study/ucas-hub-live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accommodation.ucas.com/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cas.com/apprenticeships" TargetMode="External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uk/apply-apprenticeship" TargetMode="External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assets.publishing.service.gov.uk/government/uploads/system/uploads/attachment_data/file/835406/Higher_Degree_Vacancy_Listing.pdf" TargetMode="External"/><Relationship Id="rId4" Type="http://schemas.openxmlformats.org/officeDocument/2006/relationships/hyperlink" Target="http://www.skillsandgrowth.co.uk/wp-content/uploads/2018/11/Apprenticeship-Directory-2018-19.pdf" TargetMode="Externa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Jwgh14wuwb4?feature=oembed" TargetMode="Externa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player.vimeo.com/video/568420886?h=4fdc9ac357&amp;app_id=122963" TargetMode="Externa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olunteerhq.org/gb/gap-year-programs/?mkwid=s-dc_pcrid__pkw_gap%20year%20programs_pmt_e_&amp;pgrid=1236950804941675&amp;ptaid=kwd-77309607185513:loc-4076&amp;msclkid=9b51eb5d3e13187b08cd8f0f0fbbdbe2&amp;utm_source=bing&amp;utm_medium=cpc&amp;utm_campaign=S%20%7C%20UK%20-%20Volunteering%20Generic%20-%20Low&amp;utm_term=gap%20year%20programs&amp;utm_content=UK%20-%20Gap%20Year%20Volunteer" TargetMode="External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ojects-abroad.co.uk/gap-year-projects/" TargetMode="External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bunac.org/summer-camp-usa?utm_source=UCAS&amp;utm_medium=BUNAC-GapYearListing&amp;utm_campaign=ReferralSites&amp;utm_id=ReferralSites" TargetMode="External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estgapyear.co.uk/" TargetMode="External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realgap.co.uk/" TargetMode="External"/><Relationship Id="rId4" Type="http://schemas.openxmlformats.org/officeDocument/2006/relationships/hyperlink" Target="https://www.prospects.ac.uk/jobs-and-work-experience/gap-yea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young men wearing goggles&#10;&#10;AI-generated content may be incorrect.">
            <a:extLst>
              <a:ext uri="{FF2B5EF4-FFF2-40B4-BE49-F238E27FC236}">
                <a16:creationId xmlns:a16="http://schemas.microsoft.com/office/drawing/2014/main" id="{A7281D2B-30EC-5D32-137D-E99CF8D4AA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073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, screenshot, font, logo&#10;&#10;Description automatically generated">
            <a:extLst>
              <a:ext uri="{FF2B5EF4-FFF2-40B4-BE49-F238E27FC236}">
                <a16:creationId xmlns:a16="http://schemas.microsoft.com/office/drawing/2014/main" id="{5724C67F-8530-776E-5BAD-7E799F2DA0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727E9B-E745-F914-E175-C0477DD90BD6}"/>
              </a:ext>
            </a:extLst>
          </p:cNvPr>
          <p:cNvSpPr txBox="1"/>
          <p:nvPr/>
        </p:nvSpPr>
        <p:spPr>
          <a:xfrm>
            <a:off x="5864744" y="5534165"/>
            <a:ext cx="219168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500" b="1" dirty="0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ucas.com/hub</a:t>
            </a:r>
            <a:endParaRPr lang="en-GB" sz="2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589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certificate&#10;&#10;Description automatically generated with medium confidence">
            <a:extLst>
              <a:ext uri="{FF2B5EF4-FFF2-40B4-BE49-F238E27FC236}">
                <a16:creationId xmlns:a16="http://schemas.microsoft.com/office/drawing/2014/main" id="{DAC4FF0E-419E-29DF-3081-223AD8399A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969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young women sitting at a table&#10;&#10;AI-generated content may be incorrect.">
            <a:extLst>
              <a:ext uri="{FF2B5EF4-FFF2-40B4-BE49-F238E27FC236}">
                <a16:creationId xmlns:a16="http://schemas.microsoft.com/office/drawing/2014/main" id="{C2C4BF01-1EF0-1D82-A305-0843A3D9C2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391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women smiling&#10;&#10;AI-generated content may be incorrect.">
            <a:extLst>
              <a:ext uri="{FF2B5EF4-FFF2-40B4-BE49-F238E27FC236}">
                <a16:creationId xmlns:a16="http://schemas.microsoft.com/office/drawing/2014/main" id="{213EA969-476A-7992-A2AD-DC57C05F3E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021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young men sitting at a table&#10;&#10;AI-generated content may be incorrect.">
            <a:extLst>
              <a:ext uri="{FF2B5EF4-FFF2-40B4-BE49-F238E27FC236}">
                <a16:creationId xmlns:a16="http://schemas.microsoft.com/office/drawing/2014/main" id="{6036D45D-2E7C-0275-A034-C8BA90033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945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creenshot, multimedia, software&#10;&#10;Description automatically generated">
            <a:extLst>
              <a:ext uri="{FF2B5EF4-FFF2-40B4-BE49-F238E27FC236}">
                <a16:creationId xmlns:a16="http://schemas.microsoft.com/office/drawing/2014/main" id="{1B83A774-6E30-4D5D-6B66-FC563E6826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176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-up of a website&#10;&#10;Description automatically generated with low confidence">
            <a:extLst>
              <a:ext uri="{FF2B5EF4-FFF2-40B4-BE49-F238E27FC236}">
                <a16:creationId xmlns:a16="http://schemas.microsoft.com/office/drawing/2014/main" id="{91B31A62-EB5E-30F0-550F-0EEF026AB0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D34B949-0E5A-E7E8-EDB8-818ADC317FD2}"/>
              </a:ext>
            </a:extLst>
          </p:cNvPr>
          <p:cNvSpPr txBox="1"/>
          <p:nvPr/>
        </p:nvSpPr>
        <p:spPr>
          <a:xfrm>
            <a:off x="625254" y="4645946"/>
            <a:ext cx="2191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b="1" dirty="0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Unibuddy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10FA20-E4F2-4C7C-E179-9B0150E1B7D8}"/>
              </a:ext>
            </a:extLst>
          </p:cNvPr>
          <p:cNvSpPr txBox="1"/>
          <p:nvPr/>
        </p:nvSpPr>
        <p:spPr>
          <a:xfrm>
            <a:off x="7576186" y="4981658"/>
            <a:ext cx="1298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b="1" dirty="0">
                <a:solidFill>
                  <a:srgbClr val="FF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Hub Lives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6F4BFB-F353-FC60-6247-728EB42326F4}"/>
              </a:ext>
            </a:extLst>
          </p:cNvPr>
          <p:cNvSpPr txBox="1"/>
          <p:nvPr/>
        </p:nvSpPr>
        <p:spPr>
          <a:xfrm>
            <a:off x="1476137" y="5313307"/>
            <a:ext cx="2191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b="1" dirty="0">
                <a:solidFill>
                  <a:srgbClr val="FF00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UCAS Quiz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407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website&#10;&#10;Description automatically generated with low confidence">
            <a:extLst>
              <a:ext uri="{FF2B5EF4-FFF2-40B4-BE49-F238E27FC236}">
                <a16:creationId xmlns:a16="http://schemas.microsoft.com/office/drawing/2014/main" id="{2B8E9B7B-E55B-7247-9975-7723839AB0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308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website&#10;&#10;Description automatically generated with low confidence">
            <a:extLst>
              <a:ext uri="{FF2B5EF4-FFF2-40B4-BE49-F238E27FC236}">
                <a16:creationId xmlns:a16="http://schemas.microsoft.com/office/drawing/2014/main" id="{0A470346-FB4E-1C68-C2F4-1D2FCAA44D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0868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creenshot, font, design&#10;&#10;Description automatically generated">
            <a:extLst>
              <a:ext uri="{FF2B5EF4-FFF2-40B4-BE49-F238E27FC236}">
                <a16:creationId xmlns:a16="http://schemas.microsoft.com/office/drawing/2014/main" id="{CE80F160-CC0A-DD25-C5AB-0B1099DB13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5679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brochure&#10;&#10;Description automatically generated with low confidence">
            <a:extLst>
              <a:ext uri="{FF2B5EF4-FFF2-40B4-BE49-F238E27FC236}">
                <a16:creationId xmlns:a16="http://schemas.microsoft.com/office/drawing/2014/main" id="{693BEAA0-C670-A4CA-0C63-7EECCDC592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2419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sign&#10;&#10;Description automatically generated with low confidence">
            <a:extLst>
              <a:ext uri="{FF2B5EF4-FFF2-40B4-BE49-F238E27FC236}">
                <a16:creationId xmlns:a16="http://schemas.microsoft.com/office/drawing/2014/main" id="{A99A6794-6CD6-3956-FB23-736CE97BA5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9868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course&#10;&#10;Description automatically generated with low confidence">
            <a:extLst>
              <a:ext uri="{FF2B5EF4-FFF2-40B4-BE49-F238E27FC236}">
                <a16:creationId xmlns:a16="http://schemas.microsoft.com/office/drawing/2014/main" id="{33CAAE1C-FD09-5E82-D4B1-18F8E7BA2D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64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, screenshot, font, brand&#10;&#10;Description automatically generated">
            <a:extLst>
              <a:ext uri="{FF2B5EF4-FFF2-40B4-BE49-F238E27FC236}">
                <a16:creationId xmlns:a16="http://schemas.microsoft.com/office/drawing/2014/main" id="{4F7EB392-6DC5-275F-3BE7-91804265D4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C60260-1BA9-03DE-FCA8-F20B3B78499F}"/>
              </a:ext>
            </a:extLst>
          </p:cNvPr>
          <p:cNvSpPr txBox="1"/>
          <p:nvPr/>
        </p:nvSpPr>
        <p:spPr>
          <a:xfrm>
            <a:off x="605084" y="5607408"/>
            <a:ext cx="34021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200" b="1" dirty="0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Accommodation search</a:t>
            </a:r>
            <a:endParaRPr lang="en-GB" sz="2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8393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women sitting in a row&#10;&#10;AI-generated content may be incorrect.">
            <a:extLst>
              <a:ext uri="{FF2B5EF4-FFF2-40B4-BE49-F238E27FC236}">
                <a16:creationId xmlns:a16="http://schemas.microsoft.com/office/drawing/2014/main" id="{E717D068-F3C3-8A13-FE61-585D107662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1974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DC71C15-6FE4-5E06-A9E1-7EE40D01D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4773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card&#10;&#10;AI-generated content may be incorrect.">
            <a:extLst>
              <a:ext uri="{FF2B5EF4-FFF2-40B4-BE49-F238E27FC236}">
                <a16:creationId xmlns:a16="http://schemas.microsoft.com/office/drawing/2014/main" id="{F83C4BDB-227E-4F6F-96A4-7FD706457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2387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886527FF-8254-CBAD-9D27-E7395D7CDE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6343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application&#10;&#10;Description automatically generated with medium confidence">
            <a:extLst>
              <a:ext uri="{FF2B5EF4-FFF2-40B4-BE49-F238E27FC236}">
                <a16:creationId xmlns:a16="http://schemas.microsoft.com/office/drawing/2014/main" id="{62139EF9-983A-5747-5411-9AECE95EF8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1931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application&#10;&#10;Description automatically generated with medium confidence">
            <a:extLst>
              <a:ext uri="{FF2B5EF4-FFF2-40B4-BE49-F238E27FC236}">
                <a16:creationId xmlns:a16="http://schemas.microsoft.com/office/drawing/2014/main" id="{68C1095F-2C95-B4DA-E409-8454394549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262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oster with text and images of a person in a suit&#10;&#10;AI-generated content may be incorrect.">
            <a:extLst>
              <a:ext uri="{FF2B5EF4-FFF2-40B4-BE49-F238E27FC236}">
                <a16:creationId xmlns:a16="http://schemas.microsoft.com/office/drawing/2014/main" id="{C76577FA-61D1-F3FF-B76D-86891E2E52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0436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0679B-C2BA-D412-5185-8857422991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on a bicycle with text&#10;&#10;AI-generated content may be incorrect.">
            <a:extLst>
              <a:ext uri="{FF2B5EF4-FFF2-40B4-BE49-F238E27FC236}">
                <a16:creationId xmlns:a16="http://schemas.microsoft.com/office/drawing/2014/main" id="{1B5992DB-F683-A738-BD27-FD56607A01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1952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people studying at desks&#10;&#10;AI-generated content may be incorrect.">
            <a:extLst>
              <a:ext uri="{FF2B5EF4-FFF2-40B4-BE49-F238E27FC236}">
                <a16:creationId xmlns:a16="http://schemas.microsoft.com/office/drawing/2014/main" id="{29AAB1FB-3ED2-2529-F96A-EAD0518325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1060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web page&#10;&#10;Description automatically generated with low confidence">
            <a:extLst>
              <a:ext uri="{FF2B5EF4-FFF2-40B4-BE49-F238E27FC236}">
                <a16:creationId xmlns:a16="http://schemas.microsoft.com/office/drawing/2014/main" id="{A029C33E-0AB8-E22D-DC6B-54A7036508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2144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women in front of a poster&#10;&#10;AI-generated content may be incorrect.">
            <a:extLst>
              <a:ext uri="{FF2B5EF4-FFF2-40B4-BE49-F238E27FC236}">
                <a16:creationId xmlns:a16="http://schemas.microsoft.com/office/drawing/2014/main" id="{9A0575DA-A500-3C73-865C-9E53F0879D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3130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application&#10;&#10;Description automatically generated with low confidence">
            <a:extLst>
              <a:ext uri="{FF2B5EF4-FFF2-40B4-BE49-F238E27FC236}">
                <a16:creationId xmlns:a16="http://schemas.microsoft.com/office/drawing/2014/main" id="{11B98AF7-A6A8-5C52-BF3C-21574AB13B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9744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erson writing on a paper&#10;&#10;AI-generated content may be incorrect.">
            <a:extLst>
              <a:ext uri="{FF2B5EF4-FFF2-40B4-BE49-F238E27FC236}">
                <a16:creationId xmlns:a16="http://schemas.microsoft.com/office/drawing/2014/main" id="{14BEA88D-373D-8630-FE76-4ADA8D619B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6579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erson painting a picture&#10;&#10;AI-generated content may be incorrect.">
            <a:extLst>
              <a:ext uri="{FF2B5EF4-FFF2-40B4-BE49-F238E27FC236}">
                <a16:creationId xmlns:a16="http://schemas.microsoft.com/office/drawing/2014/main" id="{F5DB4AF1-230C-C416-08D8-D5751AC322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7826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looking at a computer screen&#10;&#10;Description automatically generated with medium confidence">
            <a:extLst>
              <a:ext uri="{FF2B5EF4-FFF2-40B4-BE49-F238E27FC236}">
                <a16:creationId xmlns:a16="http://schemas.microsoft.com/office/drawing/2014/main" id="{E96B9B7F-2E51-CB16-46F6-4A0168C717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9215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D93BDF8F-2218-E89D-63EE-7B51AC0A5F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2856CA1-046A-5DD2-B903-409C9259187E}"/>
              </a:ext>
            </a:extLst>
          </p:cNvPr>
          <p:cNvSpPr txBox="1"/>
          <p:nvPr/>
        </p:nvSpPr>
        <p:spPr>
          <a:xfrm>
            <a:off x="4686266" y="5506555"/>
            <a:ext cx="4202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b="1" dirty="0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ucas.com/apprenticeships</a:t>
            </a:r>
            <a:endParaRPr lang="en-GB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4989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young men smiling at a table&#10;&#10;AI-generated content may be incorrect.">
            <a:extLst>
              <a:ext uri="{FF2B5EF4-FFF2-40B4-BE49-F238E27FC236}">
                <a16:creationId xmlns:a16="http://schemas.microsoft.com/office/drawing/2014/main" id="{46C7D8CF-5048-F023-B2AE-30012F84AB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7996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erson using a computer&#10;&#10;AI-generated content may be incorrect.">
            <a:extLst>
              <a:ext uri="{FF2B5EF4-FFF2-40B4-BE49-F238E27FC236}">
                <a16:creationId xmlns:a16="http://schemas.microsoft.com/office/drawing/2014/main" id="{FC6796AE-2D59-BF1C-E128-6A5FAE8594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7009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document&#10;&#10;Description automatically generated with low confidence">
            <a:extLst>
              <a:ext uri="{FF2B5EF4-FFF2-40B4-BE49-F238E27FC236}">
                <a16:creationId xmlns:a16="http://schemas.microsoft.com/office/drawing/2014/main" id="{59AF86BD-6582-9657-0D0B-B9CAE044EB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2987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document&#10;&#10;Description automatically generated with low confidence">
            <a:extLst>
              <a:ext uri="{FF2B5EF4-FFF2-40B4-BE49-F238E27FC236}">
                <a16:creationId xmlns:a16="http://schemas.microsoft.com/office/drawing/2014/main" id="{E8834EAF-5C83-5AE4-54DB-7DA688AAEE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9972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background with blue text&#10;&#10;AI-generated content may be incorrect.">
            <a:extLst>
              <a:ext uri="{FF2B5EF4-FFF2-40B4-BE49-F238E27FC236}">
                <a16:creationId xmlns:a16="http://schemas.microsoft.com/office/drawing/2014/main" id="{4F7E6B95-5689-72E7-3C06-FCB900CFAF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4363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and blue text on a white background&#10;&#10;AI-generated content may be incorrect.">
            <a:extLst>
              <a:ext uri="{FF2B5EF4-FFF2-40B4-BE49-F238E27FC236}">
                <a16:creationId xmlns:a16="http://schemas.microsoft.com/office/drawing/2014/main" id="{A4A16DDE-8740-1A09-A402-C65F1CB6F6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2607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creenshot, font, printing&#10;&#10;Description automatically generated">
            <a:extLst>
              <a:ext uri="{FF2B5EF4-FFF2-40B4-BE49-F238E27FC236}">
                <a16:creationId xmlns:a16="http://schemas.microsoft.com/office/drawing/2014/main" id="{5E6DCBAA-0651-3C3A-C429-262E4F8C5D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2511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close-up of a website&#10;&#10;Description automatically generated with low confidence">
            <a:extLst>
              <a:ext uri="{FF2B5EF4-FFF2-40B4-BE49-F238E27FC236}">
                <a16:creationId xmlns:a16="http://schemas.microsoft.com/office/drawing/2014/main" id="{C2B63159-289A-35EF-23ED-15ADFFF652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11695B4-6978-5556-1880-AA1CD4CE6D37}"/>
              </a:ext>
            </a:extLst>
          </p:cNvPr>
          <p:cNvSpPr txBox="1"/>
          <p:nvPr/>
        </p:nvSpPr>
        <p:spPr>
          <a:xfrm>
            <a:off x="638141" y="2201380"/>
            <a:ext cx="420224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900" b="1" dirty="0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gov.uk/apply-apprenticeship</a:t>
            </a:r>
            <a:endParaRPr lang="en-GB" sz="19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03AE8A-0EC0-EC09-459F-05F9A5411908}"/>
              </a:ext>
            </a:extLst>
          </p:cNvPr>
          <p:cNvSpPr txBox="1"/>
          <p:nvPr/>
        </p:nvSpPr>
        <p:spPr>
          <a:xfrm>
            <a:off x="638141" y="3287170"/>
            <a:ext cx="2943259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900" b="1" dirty="0">
                <a:solidFill>
                  <a:srgbClr val="FF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Skillsandgrowth.co.uk/</a:t>
            </a:r>
            <a:r>
              <a:rPr lang="en-GB" sz="1900" b="1" dirty="0" err="1">
                <a:solidFill>
                  <a:srgbClr val="FF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wp</a:t>
            </a:r>
            <a:r>
              <a:rPr lang="en-GB" sz="1900" b="1" dirty="0">
                <a:solidFill>
                  <a:srgbClr val="FF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-content/uploads/2018/11/Apprenticeship-Directory-2018-19.pdf</a:t>
            </a:r>
            <a:endParaRPr lang="en-GB" sz="19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107B1D-CEB1-394C-A1D4-7D0A302F430E}"/>
              </a:ext>
            </a:extLst>
          </p:cNvPr>
          <p:cNvSpPr txBox="1"/>
          <p:nvPr/>
        </p:nvSpPr>
        <p:spPr>
          <a:xfrm>
            <a:off x="638140" y="5248664"/>
            <a:ext cx="306708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900" b="1" dirty="0">
                <a:solidFill>
                  <a:srgbClr val="FF00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Higher Degree Vacancy Listing.pdf</a:t>
            </a:r>
            <a:endParaRPr lang="en-GB" sz="19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6027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creenshot, font, logo&#10;&#10;Description automatically generated">
            <a:extLst>
              <a:ext uri="{FF2B5EF4-FFF2-40B4-BE49-F238E27FC236}">
                <a16:creationId xmlns:a16="http://schemas.microsoft.com/office/drawing/2014/main" id="{E5B665AB-196D-5B4D-3B9C-1E5657AE3F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3723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people standing together&#10;&#10;AI-generated content may be incorrect.">
            <a:extLst>
              <a:ext uri="{FF2B5EF4-FFF2-40B4-BE49-F238E27FC236}">
                <a16:creationId xmlns:a16="http://schemas.microsoft.com/office/drawing/2014/main" id="{BA3F3546-1402-E624-4F88-B612B77DFB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3959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creenshot, font, number&#10;&#10;Description automatically generated">
            <a:extLst>
              <a:ext uri="{FF2B5EF4-FFF2-40B4-BE49-F238E27FC236}">
                <a16:creationId xmlns:a16="http://schemas.microsoft.com/office/drawing/2014/main" id="{B13062A3-FD31-8742-047E-99168BD60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8144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creenshot, font, number&#10;&#10;Description automatically generated">
            <a:extLst>
              <a:ext uri="{FF2B5EF4-FFF2-40B4-BE49-F238E27FC236}">
                <a16:creationId xmlns:a16="http://schemas.microsoft.com/office/drawing/2014/main" id="{D47DECE6-3BF7-0056-1ECE-2295B17627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52044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and blue text on a white background&#10;&#10;AI-generated content may be incorrect.">
            <a:extLst>
              <a:ext uri="{FF2B5EF4-FFF2-40B4-BE49-F238E27FC236}">
                <a16:creationId xmlns:a16="http://schemas.microsoft.com/office/drawing/2014/main" id="{3F9E1D84-1476-FF1B-8DE4-DB1CEB3D4D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45332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 Media 3" title="Why You Should Take a Gap Year">
            <a:hlinkClick r:id="" action="ppaction://media"/>
            <a:extLst>
              <a:ext uri="{FF2B5EF4-FFF2-40B4-BE49-F238E27FC236}">
                <a16:creationId xmlns:a16="http://schemas.microsoft.com/office/drawing/2014/main" id="{C82AC5C6-5897-C1B6-F41D-49433112F08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-981075" y="0"/>
            <a:ext cx="111537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447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human face, clothing, person&#10;&#10;Description automatically generated">
            <a:extLst>
              <a:ext uri="{FF2B5EF4-FFF2-40B4-BE49-F238E27FC236}">
                <a16:creationId xmlns:a16="http://schemas.microsoft.com/office/drawing/2014/main" id="{A4A30045-5B9D-5CEC-20A7-0310F5C94B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07124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 Media 3" title="How can Yipiyap inspire your learners?">
            <a:hlinkClick r:id="" action="ppaction://media"/>
            <a:extLst>
              <a:ext uri="{FF2B5EF4-FFF2-40B4-BE49-F238E27FC236}">
                <a16:creationId xmlns:a16="http://schemas.microsoft.com/office/drawing/2014/main" id="{E5BF3CF7-B2F7-8940-689F-AB64D15C20D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 rotWithShape="1">
          <a:blip r:embed="rId3"/>
          <a:srcRect l="7031" t="11472" r="17418"/>
          <a:stretch/>
        </p:blipFill>
        <p:spPr>
          <a:xfrm>
            <a:off x="-739463" y="0"/>
            <a:ext cx="10435913" cy="6859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389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human face, clothing, person&#10;&#10;Description automatically generated">
            <a:extLst>
              <a:ext uri="{FF2B5EF4-FFF2-40B4-BE49-F238E27FC236}">
                <a16:creationId xmlns:a16="http://schemas.microsoft.com/office/drawing/2014/main" id="{83BEF374-E2FE-D0FE-CFE1-BDA0674D69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51571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human face, person, clothing&#10;&#10;Description automatically generated">
            <a:extLst>
              <a:ext uri="{FF2B5EF4-FFF2-40B4-BE49-F238E27FC236}">
                <a16:creationId xmlns:a16="http://schemas.microsoft.com/office/drawing/2014/main" id="{601CA4AA-5206-27C2-1196-DCDFB07790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69680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text, font, screenshot, logo&#10;&#10;Description automatically generated">
            <a:extLst>
              <a:ext uri="{FF2B5EF4-FFF2-40B4-BE49-F238E27FC236}">
                <a16:creationId xmlns:a16="http://schemas.microsoft.com/office/drawing/2014/main" id="{B41D78DE-322C-27F4-FE10-ACBB2E6C43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79178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, screenshot, font&#10;&#10;Description automatically generated">
            <a:extLst>
              <a:ext uri="{FF2B5EF4-FFF2-40B4-BE49-F238E27FC236}">
                <a16:creationId xmlns:a16="http://schemas.microsoft.com/office/drawing/2014/main" id="{1DBB27BF-0BB0-0744-C6AF-D7451050F7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62967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oup of people jumping in the air&#10;&#10;Description automatically generated">
            <a:extLst>
              <a:ext uri="{FF2B5EF4-FFF2-40B4-BE49-F238E27FC236}">
                <a16:creationId xmlns:a16="http://schemas.microsoft.com/office/drawing/2014/main" id="{FB4E7ECC-9037-6427-3E5E-D216AA3E0E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56899A1-55D6-0F50-61DF-E3E23F31301C}"/>
              </a:ext>
            </a:extLst>
          </p:cNvPr>
          <p:cNvSpPr txBox="1"/>
          <p:nvPr/>
        </p:nvSpPr>
        <p:spPr>
          <a:xfrm>
            <a:off x="647666" y="2106130"/>
            <a:ext cx="4202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400" b="1" dirty="0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volunteerhq.org</a:t>
            </a:r>
            <a:endParaRPr lang="en-GB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18879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people walking on a beach&#10;&#10;AI-generated content may be incorrect.">
            <a:extLst>
              <a:ext uri="{FF2B5EF4-FFF2-40B4-BE49-F238E27FC236}">
                <a16:creationId xmlns:a16="http://schemas.microsoft.com/office/drawing/2014/main" id="{25D9D471-D993-A319-774A-F65B7A40EF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A83CA61-B4FC-01B7-8BC4-937283BFD034}"/>
              </a:ext>
            </a:extLst>
          </p:cNvPr>
          <p:cNvSpPr txBox="1"/>
          <p:nvPr/>
        </p:nvSpPr>
        <p:spPr>
          <a:xfrm>
            <a:off x="705123" y="2418611"/>
            <a:ext cx="5077924" cy="15004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050" b="1" dirty="0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projects-abroad.co.uk/gap-year-projects/</a:t>
            </a:r>
            <a:endParaRPr lang="en-US" sz="3050" b="1">
              <a:solidFill>
                <a:srgbClr val="FF0000"/>
              </a:solidFill>
              <a:ea typeface="Calibri"/>
              <a:cs typeface="Calibri"/>
            </a:endParaRPr>
          </a:p>
          <a:p>
            <a:pPr algn="l"/>
            <a:endParaRPr lang="en-GB" sz="3050" b="1" dirty="0">
              <a:solidFill>
                <a:srgbClr val="FF0000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4869552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card with a picture of two girls&#10;&#10;AI-generated content may be incorrect.">
            <a:extLst>
              <a:ext uri="{FF2B5EF4-FFF2-40B4-BE49-F238E27FC236}">
                <a16:creationId xmlns:a16="http://schemas.microsoft.com/office/drawing/2014/main" id="{CB306094-1057-608A-F6E3-5F9C6EEB4B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C88800F-C8D8-4320-B592-83EF2F116CD2}"/>
              </a:ext>
            </a:extLst>
          </p:cNvPr>
          <p:cNvSpPr txBox="1"/>
          <p:nvPr/>
        </p:nvSpPr>
        <p:spPr>
          <a:xfrm>
            <a:off x="705123" y="2289563"/>
            <a:ext cx="8230392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bunac.org/</a:t>
            </a:r>
            <a:r>
              <a:rPr lang="en-GB" sz="2200" b="1" dirty="0" err="1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summer-camp-usa?utm_source</a:t>
            </a:r>
            <a:r>
              <a:rPr lang="en-GB" sz="2200" b="1" dirty="0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=</a:t>
            </a:r>
            <a:r>
              <a:rPr lang="en-GB" sz="2200" b="1" dirty="0" err="1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UCAS&amp;utm_medium</a:t>
            </a:r>
            <a:r>
              <a:rPr lang="en-GB" sz="2200" b="1" dirty="0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=</a:t>
            </a:r>
            <a:r>
              <a:rPr lang="en-GB" sz="2200" b="1" dirty="0" err="1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BUNAC-GapYearListing&amp;utm_campaign</a:t>
            </a:r>
            <a:r>
              <a:rPr lang="en-GB" sz="2200" b="1" dirty="0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=</a:t>
            </a:r>
            <a:r>
              <a:rPr lang="en-GB" sz="2200" b="1" dirty="0" err="1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ReferralSites&amp;utm_id</a:t>
            </a:r>
            <a:r>
              <a:rPr lang="en-GB" sz="2200" b="1" dirty="0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=</a:t>
            </a:r>
            <a:r>
              <a:rPr lang="en-GB" sz="2200" b="1" dirty="0" err="1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ReferralSites</a:t>
            </a:r>
            <a:r>
              <a:rPr lang="en-GB" sz="2200" b="1" dirty="0">
                <a:solidFill>
                  <a:srgbClr val="FF0000"/>
                </a:solidFill>
              </a:rPr>
              <a:t> </a:t>
            </a:r>
            <a:endParaRPr lang="en-US" sz="2200" b="1">
              <a:solidFill>
                <a:srgbClr val="FF0000"/>
              </a:solidFill>
              <a:ea typeface="Calibri"/>
              <a:cs typeface="Calibri"/>
            </a:endParaRPr>
          </a:p>
          <a:p>
            <a:pPr algn="l"/>
            <a:endParaRPr lang="en-GB" sz="2200" b="1" dirty="0">
              <a:solidFill>
                <a:srgbClr val="FF0000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9228717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erson on a beach holding a rope&#10;&#10;Description automatically generated with low confidence">
            <a:extLst>
              <a:ext uri="{FF2B5EF4-FFF2-40B4-BE49-F238E27FC236}">
                <a16:creationId xmlns:a16="http://schemas.microsoft.com/office/drawing/2014/main" id="{B90B2665-8A40-D2B3-4C0C-EE0F20E5F5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1F8C43D-839F-9032-01C8-AD08B6635D36}"/>
              </a:ext>
            </a:extLst>
          </p:cNvPr>
          <p:cNvSpPr txBox="1"/>
          <p:nvPr/>
        </p:nvSpPr>
        <p:spPr>
          <a:xfrm>
            <a:off x="714341" y="2649055"/>
            <a:ext cx="420224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/>
            <a:r>
              <a:rPr lang="en-GB" sz="2800" b="1" dirty="0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bestgapyear.co.uk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25F2B4-2CC4-D347-70B6-31311A474A86}"/>
              </a:ext>
            </a:extLst>
          </p:cNvPr>
          <p:cNvSpPr txBox="1"/>
          <p:nvPr/>
        </p:nvSpPr>
        <p:spPr>
          <a:xfrm>
            <a:off x="714341" y="3676201"/>
            <a:ext cx="4202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b="1" dirty="0">
                <a:solidFill>
                  <a:srgbClr val="FF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prospects.ac.uk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45CE40-D755-A7B0-B19D-EDA72F58373E}"/>
              </a:ext>
            </a:extLst>
          </p:cNvPr>
          <p:cNvSpPr txBox="1"/>
          <p:nvPr/>
        </p:nvSpPr>
        <p:spPr>
          <a:xfrm>
            <a:off x="714341" y="4731922"/>
            <a:ext cx="4202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b="1" dirty="0">
                <a:solidFill>
                  <a:srgbClr val="FF00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realgap.co.uk</a:t>
            </a:r>
            <a:endParaRPr lang="en-GB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7025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142</TotalTime>
  <Words>61</Words>
  <Application>Microsoft Office PowerPoint</Application>
  <PresentationFormat>On-screen Show (4:3)</PresentationFormat>
  <Paragraphs>13</Paragraphs>
  <Slides>55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Tytherington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 Leigh</dc:creator>
  <cp:lastModifiedBy>J Leigh</cp:lastModifiedBy>
  <cp:revision>109</cp:revision>
  <dcterms:created xsi:type="dcterms:W3CDTF">2023-05-18T16:02:06Z</dcterms:created>
  <dcterms:modified xsi:type="dcterms:W3CDTF">2026-05-14T12:43:26Z</dcterms:modified>
</cp:coreProperties>
</file>