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15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73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24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63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09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5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1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80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0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7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77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EFA17-D932-443B-99D9-B3F8D7163D5F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5691D-4436-4426-AE59-1FA817A818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58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813430-E466-76A4-1E39-DBEEE6AC1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1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66AEEC-46F7-EC23-7C4F-7D6F8F59E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3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D21D4-EB60-4D54-A3EE-F3E0CA122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1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F6EB8-DC70-CEE8-AD1F-6135008A3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41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04299-A62A-5D6A-E4C1-A5D56956B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8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046C88-0CDA-0107-CEB8-FEF579C36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3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7B813-FDBC-5AB5-3CA4-06BE3E5CD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2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38E922-8B4E-060E-91F2-0961E9AC9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2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A61A3F-6EE7-1EFB-7109-F3CAE062E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79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DC93C7-C0AF-F774-FA64-495FFB90A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31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EB50A-9149-16AA-8E8E-23DC6ABFB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95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64298B-FAAB-F536-6527-22D85C4DC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8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50A4C-408C-99C8-3FCA-0251475B6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8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5E0E6-F470-1579-FAF6-E568E6F12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29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672BB-E229-2E0D-2050-3E9378D52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99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F922B2-B0B0-CB46-EE5A-6D45545E1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3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CD13F-9C14-994E-DAC2-B6147C51A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BAD3A8-1FFE-0B2B-82C0-9281B176B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34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advertisement&#10;&#10;Description automatically generated">
            <a:extLst>
              <a:ext uri="{FF2B5EF4-FFF2-40B4-BE49-F238E27FC236}">
                <a16:creationId xmlns:a16="http://schemas.microsoft.com/office/drawing/2014/main" id="{8EB7E92A-6118-E69E-335D-ACE15531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2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03C37E-3AEB-66F6-0447-58AF11979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48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8166D-AE1D-4ADA-4B32-0C15D1135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21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D5007A-6EBD-ABFB-3D7A-D5491C075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95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FFE18A-9EEB-5899-5956-5DCEA3A3D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95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96DBE-BE2A-4AF5-B770-5B5D78375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" y="0"/>
            <a:ext cx="9142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6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Leigh</dc:creator>
  <cp:lastModifiedBy>J Leigh</cp:lastModifiedBy>
  <cp:revision>13</cp:revision>
  <dcterms:created xsi:type="dcterms:W3CDTF">2022-01-10T16:40:47Z</dcterms:created>
  <dcterms:modified xsi:type="dcterms:W3CDTF">2026-03-03T13:55:16Z</dcterms:modified>
</cp:coreProperties>
</file>